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FE3E3-C5F8-4048-823A-83C21E89DD2F}" type="datetimeFigureOut">
              <a:rPr lang="en-GB" smtClean="0"/>
              <a:t>24/12/2017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1431-16C0-4082-9D0B-3BC93FB0F423}" type="slidenum">
              <a:rPr lang="en-GB" smtClean="0"/>
              <a:t>‹#›</a:t>
            </a:fld>
            <a:endParaRPr lang="en-GB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FE3E3-C5F8-4048-823A-83C21E89DD2F}" type="datetimeFigureOut">
              <a:rPr lang="en-GB" smtClean="0"/>
              <a:t>24/12/2017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1431-16C0-4082-9D0B-3BC93FB0F42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FE3E3-C5F8-4048-823A-83C21E89DD2F}" type="datetimeFigureOut">
              <a:rPr lang="en-GB" smtClean="0"/>
              <a:t>24/12/2017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1431-16C0-4082-9D0B-3BC93FB0F42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FE3E3-C5F8-4048-823A-83C21E89DD2F}" type="datetimeFigureOut">
              <a:rPr lang="en-GB" smtClean="0"/>
              <a:t>24/12/2017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1431-16C0-4082-9D0B-3BC93FB0F42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FE3E3-C5F8-4048-823A-83C21E89DD2F}" type="datetimeFigureOut">
              <a:rPr lang="en-GB" smtClean="0"/>
              <a:t>24/12/2017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F1C91431-16C0-4082-9D0B-3BC93FB0F423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FE3E3-C5F8-4048-823A-83C21E89DD2F}" type="datetimeFigureOut">
              <a:rPr lang="en-GB" smtClean="0"/>
              <a:t>24/12/2017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1431-16C0-4082-9D0B-3BC93FB0F42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FE3E3-C5F8-4048-823A-83C21E89DD2F}" type="datetimeFigureOut">
              <a:rPr lang="en-GB" smtClean="0"/>
              <a:t>24/12/2017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1431-16C0-4082-9D0B-3BC93FB0F42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FE3E3-C5F8-4048-823A-83C21E89DD2F}" type="datetimeFigureOut">
              <a:rPr lang="en-GB" smtClean="0"/>
              <a:t>24/12/2017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1431-16C0-4082-9D0B-3BC93FB0F42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FE3E3-C5F8-4048-823A-83C21E89DD2F}" type="datetimeFigureOut">
              <a:rPr lang="en-GB" smtClean="0"/>
              <a:t>24/12/2017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1431-16C0-4082-9D0B-3BC93FB0F42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FE3E3-C5F8-4048-823A-83C21E89DD2F}" type="datetimeFigureOut">
              <a:rPr lang="en-GB" smtClean="0"/>
              <a:t>24/12/2017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1431-16C0-4082-9D0B-3BC93FB0F42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FE3E3-C5F8-4048-823A-83C21E89DD2F}" type="datetimeFigureOut">
              <a:rPr lang="en-GB" smtClean="0"/>
              <a:t>24/12/2017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1431-16C0-4082-9D0B-3BC93FB0F42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A7FE3E3-C5F8-4048-823A-83C21E89DD2F}" type="datetimeFigureOut">
              <a:rPr lang="en-GB" smtClean="0"/>
              <a:t>24/12/2017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1C91431-16C0-4082-9D0B-3BC93FB0F423}" type="slidenum">
              <a:rPr lang="en-GB" smtClean="0"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Incident at the Inn </a:t>
            </a:r>
            <a:br>
              <a:rPr lang="en-GB" dirty="0" smtClean="0"/>
            </a:br>
            <a:r>
              <a:rPr lang="en-GB" dirty="0" err="1" smtClean="0"/>
              <a:t>Highwaynan’s</a:t>
            </a:r>
            <a:r>
              <a:rPr lang="en-GB" dirty="0" smtClean="0"/>
              <a:t> </a:t>
            </a:r>
            <a:r>
              <a:rPr lang="en-GB" dirty="0" smtClean="0"/>
              <a:t>Witness Account</a:t>
            </a:r>
            <a:endParaRPr lang="en-GB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59" t="16037" r="6844" b="6676"/>
          <a:stretch/>
        </p:blipFill>
        <p:spPr bwMode="auto">
          <a:xfrm>
            <a:off x="1985818" y="2355273"/>
            <a:ext cx="5126182" cy="36391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42440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Incident At The Inn </a:t>
            </a:r>
            <a:br>
              <a:rPr lang="en-GB" dirty="0" smtClean="0"/>
            </a:br>
            <a:r>
              <a:rPr lang="en-GB" dirty="0" smtClean="0"/>
              <a:t>Tim </a:t>
            </a:r>
            <a:r>
              <a:rPr lang="en-GB" dirty="0" smtClean="0"/>
              <a:t>the </a:t>
            </a:r>
            <a:r>
              <a:rPr lang="en-GB" dirty="0" err="1" smtClean="0"/>
              <a:t>Ostler’s</a:t>
            </a:r>
            <a:r>
              <a:rPr lang="en-GB" dirty="0" smtClean="0"/>
              <a:t> </a:t>
            </a:r>
            <a:r>
              <a:rPr lang="en-GB" dirty="0" smtClean="0"/>
              <a:t>Witness Account</a:t>
            </a:r>
            <a:endParaRPr lang="en-GB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9" t="15867" r="6573" b="6584"/>
          <a:stretch/>
        </p:blipFill>
        <p:spPr bwMode="auto">
          <a:xfrm>
            <a:off x="1043608" y="1608479"/>
            <a:ext cx="6840760" cy="4822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66268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Incident At The Inn</a:t>
            </a:r>
            <a:br>
              <a:rPr lang="en-GB" dirty="0" smtClean="0"/>
            </a:br>
            <a:r>
              <a:rPr lang="en-GB" dirty="0" smtClean="0"/>
              <a:t>A Kingsman’s Witness </a:t>
            </a:r>
            <a:r>
              <a:rPr lang="en-GB" dirty="0" smtClean="0"/>
              <a:t>Account</a:t>
            </a:r>
            <a:endParaRPr lang="en-GB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02" t="15644" r="6846" b="5498"/>
          <a:stretch/>
        </p:blipFill>
        <p:spPr bwMode="auto">
          <a:xfrm>
            <a:off x="1976582" y="2336801"/>
            <a:ext cx="5135418" cy="3713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9335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Incident At The Inn</a:t>
            </a:r>
            <a:br>
              <a:rPr lang="en-GB" dirty="0" smtClean="0"/>
            </a:br>
            <a:r>
              <a:rPr lang="en-GB" dirty="0" smtClean="0"/>
              <a:t>Detective Interview</a:t>
            </a:r>
            <a:endParaRPr lang="en-GB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38" t="15663" r="19634" b="5156"/>
          <a:stretch/>
        </p:blipFill>
        <p:spPr bwMode="auto">
          <a:xfrm>
            <a:off x="2752436" y="1484784"/>
            <a:ext cx="3537528" cy="50405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7160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14</TotalTime>
  <Words>16</Words>
  <Application>Microsoft Office PowerPoint</Application>
  <PresentationFormat>On-screen Show (4:3)</PresentationFormat>
  <Paragraphs>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Apex</vt:lpstr>
      <vt:lpstr>Incident at the Inn  Highwaynan’s Witness Account</vt:lpstr>
      <vt:lpstr>Incident At The Inn  Tim the Ostler’s Witness Account</vt:lpstr>
      <vt:lpstr>Incident At The Inn A Kingsman’s Witness Account</vt:lpstr>
      <vt:lpstr>Incident At The Inn Detective Interview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Incident at the Inn  Highway Man Witness Account</dc:title>
  <dc:creator>downstairs</dc:creator>
  <cp:lastModifiedBy>Jan</cp:lastModifiedBy>
  <cp:revision>3</cp:revision>
  <dcterms:created xsi:type="dcterms:W3CDTF">2017-02-09T11:45:13Z</dcterms:created>
  <dcterms:modified xsi:type="dcterms:W3CDTF">2017-12-24T16:48:26Z</dcterms:modified>
</cp:coreProperties>
</file>